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06003-BD20-4A32-A192-98BFA2FE27B4}" type="datetimeFigureOut">
              <a:rPr lang="fr-CA" smtClean="0"/>
              <a:t>2015-02-03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D45DA-4BB4-4202-A66D-77B0998E293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55508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06003-BD20-4A32-A192-98BFA2FE27B4}" type="datetimeFigureOut">
              <a:rPr lang="fr-CA" smtClean="0"/>
              <a:t>2015-02-03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D45DA-4BB4-4202-A66D-77B0998E293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11892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06003-BD20-4A32-A192-98BFA2FE27B4}" type="datetimeFigureOut">
              <a:rPr lang="fr-CA" smtClean="0"/>
              <a:t>2015-02-03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D45DA-4BB4-4202-A66D-77B0998E293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26905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06003-BD20-4A32-A192-98BFA2FE27B4}" type="datetimeFigureOut">
              <a:rPr lang="fr-CA" smtClean="0"/>
              <a:t>2015-02-03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D45DA-4BB4-4202-A66D-77B0998E293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27888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06003-BD20-4A32-A192-98BFA2FE27B4}" type="datetimeFigureOut">
              <a:rPr lang="fr-CA" smtClean="0"/>
              <a:t>2015-02-03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D45DA-4BB4-4202-A66D-77B0998E293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4343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06003-BD20-4A32-A192-98BFA2FE27B4}" type="datetimeFigureOut">
              <a:rPr lang="fr-CA" smtClean="0"/>
              <a:t>2015-02-03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D45DA-4BB4-4202-A66D-77B0998E293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3624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06003-BD20-4A32-A192-98BFA2FE27B4}" type="datetimeFigureOut">
              <a:rPr lang="fr-CA" smtClean="0"/>
              <a:t>2015-02-03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D45DA-4BB4-4202-A66D-77B0998E293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26578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06003-BD20-4A32-A192-98BFA2FE27B4}" type="datetimeFigureOut">
              <a:rPr lang="fr-CA" smtClean="0"/>
              <a:t>2015-02-03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D45DA-4BB4-4202-A66D-77B0998E293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43245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06003-BD20-4A32-A192-98BFA2FE27B4}" type="datetimeFigureOut">
              <a:rPr lang="fr-CA" smtClean="0"/>
              <a:t>2015-02-03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D45DA-4BB4-4202-A66D-77B0998E293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49498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06003-BD20-4A32-A192-98BFA2FE27B4}" type="datetimeFigureOut">
              <a:rPr lang="fr-CA" smtClean="0"/>
              <a:t>2015-02-03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D45DA-4BB4-4202-A66D-77B0998E293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89796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06003-BD20-4A32-A192-98BFA2FE27B4}" type="datetimeFigureOut">
              <a:rPr lang="fr-CA" smtClean="0"/>
              <a:t>2015-02-03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D45DA-4BB4-4202-A66D-77B0998E293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06568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06003-BD20-4A32-A192-98BFA2FE27B4}" type="datetimeFigureOut">
              <a:rPr lang="fr-CA" smtClean="0"/>
              <a:t>2015-02-03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FD45DA-4BB4-4202-A66D-77B0998E293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78437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7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678744" y="1534087"/>
            <a:ext cx="9144000" cy="1655762"/>
          </a:xfrm>
        </p:spPr>
        <p:txBody>
          <a:bodyPr>
            <a:noAutofit/>
          </a:bodyPr>
          <a:lstStyle/>
          <a:p>
            <a:r>
              <a:rPr lang="en-CA" sz="4800" dirty="0" err="1" smtClean="0">
                <a:latin typeface="Impact" panose="020B0806030902050204" pitchFamily="34" charset="0"/>
              </a:rPr>
              <a:t>Speedrun</a:t>
            </a:r>
            <a:r>
              <a:rPr lang="en-CA" sz="4800" dirty="0" smtClean="0">
                <a:latin typeface="Impact" panose="020B0806030902050204" pitchFamily="34" charset="0"/>
              </a:rPr>
              <a:t> realized as a part of the IB’s personal project by </a:t>
            </a:r>
          </a:p>
          <a:p>
            <a:r>
              <a:rPr lang="en-CA" sz="4800" dirty="0" smtClean="0">
                <a:latin typeface="Impact" panose="020B0806030902050204" pitchFamily="34" charset="0"/>
              </a:rPr>
              <a:t>Thomas “</a:t>
            </a:r>
            <a:r>
              <a:rPr lang="en-CA" sz="4800" dirty="0" err="1" smtClean="0">
                <a:latin typeface="Impact" panose="020B0806030902050204" pitchFamily="34" charset="0"/>
              </a:rPr>
              <a:t>MrDjEnjoy</a:t>
            </a:r>
            <a:r>
              <a:rPr lang="en-CA" sz="4800" dirty="0" smtClean="0">
                <a:latin typeface="Impact" panose="020B0806030902050204" pitchFamily="34" charset="0"/>
              </a:rPr>
              <a:t>” Racine</a:t>
            </a:r>
            <a:endParaRPr lang="en-CA" sz="4800" dirty="0"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7198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</Words>
  <Application>Microsoft Office PowerPoint</Application>
  <PresentationFormat>Grand écran</PresentationFormat>
  <Paragraphs>2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Impact</vt:lpstr>
      <vt:lpstr>Thème Office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Thomas Racine</dc:creator>
  <cp:lastModifiedBy>Thomas Racine</cp:lastModifiedBy>
  <cp:revision>1</cp:revision>
  <dcterms:created xsi:type="dcterms:W3CDTF">2015-02-03T23:44:33Z</dcterms:created>
  <dcterms:modified xsi:type="dcterms:W3CDTF">2015-02-03T23:45:21Z</dcterms:modified>
</cp:coreProperties>
</file>